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3" r:id="rId2"/>
    <p:sldMasterId id="2147483745" r:id="rId3"/>
  </p:sldMasterIdLst>
  <p:notesMasterIdLst>
    <p:notesMasterId r:id="rId5"/>
  </p:notesMasterIdLst>
  <p:sldIdLst>
    <p:sldId id="28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>
        <p:scale>
          <a:sx n="80" d="100"/>
          <a:sy n="80" d="100"/>
        </p:scale>
        <p:origin x="-38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DF37C-5094-47E4-8E00-D1F41AB867E5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57C11-13A9-4657-A49A-E75597BA7A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76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7243-CCCA-4E68-B735-7C92B78B45F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E4D2-05C0-448E-A671-6F041FBF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7243-CCCA-4E68-B735-7C92B78B45F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E4D2-05C0-448E-A671-6F041FBF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7243-CCCA-4E68-B735-7C92B78B45F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E4D2-05C0-448E-A671-6F041FBF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7243-CCCA-4E68-B735-7C92B78B45F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E4D2-05C0-448E-A671-6F041FBF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7243-CCCA-4E68-B735-7C92B78B45F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E4D2-05C0-448E-A671-6F041FBF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7243-CCCA-4E68-B735-7C92B78B45F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E4D2-05C0-448E-A671-6F041FBF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7243-CCCA-4E68-B735-7C92B78B45F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E4D2-05C0-448E-A671-6F041FBF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7243-CCCA-4E68-B735-7C92B78B45F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E4D2-05C0-448E-A671-6F041FBF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7243-CCCA-4E68-B735-7C92B78B45F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E4D2-05C0-448E-A671-6F041FBF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7243-CCCA-4E68-B735-7C92B78B45F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E4D2-05C0-448E-A671-6F041FBF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7243-CCCA-4E68-B735-7C92B78B45F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AE4D2-05C0-448E-A671-6F041FBF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3540-A337-4975-A3A2-322596FEDEE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D7B8-11D5-4E8F-9638-CB691C64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3540-A337-4975-A3A2-322596FEDEE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D7B8-11D5-4E8F-9638-CB691C64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3540-A337-4975-A3A2-322596FEDEE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D7B8-11D5-4E8F-9638-CB691C64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3540-A337-4975-A3A2-322596FEDEE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D7B8-11D5-4E8F-9638-CB691C64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3540-A337-4975-A3A2-322596FEDEE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D7B8-11D5-4E8F-9638-CB691C64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3540-A337-4975-A3A2-322596FEDEE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D7B8-11D5-4E8F-9638-CB691C64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3540-A337-4975-A3A2-322596FEDEE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D7B8-11D5-4E8F-9638-CB691C64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3540-A337-4975-A3A2-322596FEDEE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D7B8-11D5-4E8F-9638-CB691C64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3540-A337-4975-A3A2-322596FEDEE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D7B8-11D5-4E8F-9638-CB691C64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3540-A337-4975-A3A2-322596FEDEE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D7B8-11D5-4E8F-9638-CB691C64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3540-A337-4975-A3A2-322596FEDEE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D7B8-11D5-4E8F-9638-CB691C64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27243-CCCA-4E68-B735-7C92B78B45F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AE4D2-05C0-448E-A671-6F041FBF7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23540-A337-4975-A3A2-322596FEDEE9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D7B8-11D5-4E8F-9638-CB691C64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Мои роли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>
          <a:xfrm flipH="1" flipV="1">
            <a:off x="7991856" y="4206238"/>
            <a:ext cx="8060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" name="Picture 2" descr="C:\Users\1\Desktop\аттестация\роли\IMG-8f317a56d68540492ed480f39e4e4dd1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428604"/>
            <a:ext cx="4633383" cy="3475037"/>
          </a:xfrm>
          <a:prstGeom prst="rect">
            <a:avLst/>
          </a:prstGeom>
          <a:noFill/>
        </p:spPr>
      </p:pic>
      <p:pic>
        <p:nvPicPr>
          <p:cNvPr id="7" name="Picture 2" descr="C:\Users\галина\Desktop\фото для аттестации\IMG_20181023_100416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85720" y="2285992"/>
            <a:ext cx="2606278" cy="2974971"/>
          </a:xfrm>
          <a:prstGeom prst="rect">
            <a:avLst/>
          </a:prstGeom>
          <a:noFill/>
        </p:spPr>
      </p:pic>
      <p:pic>
        <p:nvPicPr>
          <p:cNvPr id="2050" name="Picture 2" descr="C:\Users\галина\Desktop\IMG_20191227_11241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928670"/>
            <a:ext cx="2606278" cy="3475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692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Воздушный поток</vt:lpstr>
      <vt:lpstr>Специальное оформление</vt:lpstr>
      <vt:lpstr>1_Специальное оформление</vt:lpstr>
      <vt:lpstr>Мои роли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Конструирование в детском саду</dc:title>
  <dc:creator>user-lib</dc:creator>
  <cp:lastModifiedBy>Windows User</cp:lastModifiedBy>
  <cp:revision>73</cp:revision>
  <dcterms:modified xsi:type="dcterms:W3CDTF">2020-03-31T11:49:36Z</dcterms:modified>
</cp:coreProperties>
</file>