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68" r:id="rId4"/>
    <p:sldId id="265" r:id="rId5"/>
    <p:sldId id="266" r:id="rId6"/>
    <p:sldId id="274" r:id="rId7"/>
    <p:sldId id="257" r:id="rId8"/>
    <p:sldId id="258" r:id="rId9"/>
    <p:sldId id="261" r:id="rId10"/>
    <p:sldId id="259" r:id="rId11"/>
    <p:sldId id="260" r:id="rId12"/>
    <p:sldId id="272" r:id="rId13"/>
    <p:sldId id="271" r:id="rId14"/>
    <p:sldId id="262" r:id="rId15"/>
    <p:sldId id="263" r:id="rId16"/>
    <p:sldId id="264" r:id="rId17"/>
    <p:sldId id="273" r:id="rId18"/>
    <p:sldId id="270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Катя\Desktop\все на сайт про василек\189519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14943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тя\Desktop\все на сайт про василек\iNYEAZK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969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6962"/>
            <a:ext cx="3960440" cy="51403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04" y="1096962"/>
            <a:ext cx="3839260" cy="52123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ПОДАРКИ ДЛЯ БАБУЛИ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" y="25986"/>
            <a:ext cx="4559007" cy="35582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18532"/>
            <a:ext cx="4568552" cy="3458840"/>
          </a:xfrm>
        </p:spPr>
      </p:pic>
    </p:spTree>
    <p:extLst>
      <p:ext uri="{BB962C8B-B14F-4D97-AF65-F5344CB8AC3E}">
        <p14:creationId xmlns:p14="http://schemas.microsoft.com/office/powerpoint/2010/main" val="12645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88640"/>
            <a:ext cx="6480721" cy="6480720"/>
          </a:xfrm>
        </p:spPr>
      </p:pic>
    </p:spTree>
    <p:extLst>
      <p:ext uri="{BB962C8B-B14F-4D97-AF65-F5344CB8AC3E}">
        <p14:creationId xmlns:p14="http://schemas.microsoft.com/office/powerpoint/2010/main" val="31475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9661"/>
            <a:ext cx="4176464" cy="42036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889661"/>
            <a:ext cx="4119884" cy="43476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МЫ САМИ ИГРАЛИ И БАБУЛЮ ПОЗДРАВЛЯЛИ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4" y="1753394"/>
            <a:ext cx="4079560" cy="419588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753394"/>
            <a:ext cx="4263900" cy="41238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ПРАЗДНИК ОСЕНИ «ВЕСЕЛАЯ РЕПКА»</a:t>
            </a:r>
            <a:endParaRPr lang="ru-RU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384376" cy="53100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8"/>
            <a:ext cx="4752528" cy="50450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ОСЕННИЙ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 КАЛЕЙДОСКОП</a:t>
            </a:r>
            <a:b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атя\Desktop\все на сайт про василек\iWC9MO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5172"/>
            <a:ext cx="4287438" cy="52852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2" name="Picture 4" descr="C:\Users\Катя\Desktop\все на сайт про василек\depositphotos_7892604-stock-photo-autumn-fam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111"/>
            <a:ext cx="4086704" cy="54489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46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5" cy="6552728"/>
          </a:xfrm>
        </p:spPr>
      </p:pic>
    </p:spTree>
    <p:extLst>
      <p:ext uri="{BB962C8B-B14F-4D97-AF65-F5344CB8AC3E}">
        <p14:creationId xmlns:p14="http://schemas.microsoft.com/office/powerpoint/2010/main" val="6039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4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6975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7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Краску </a:t>
            </a:r>
            <a:r>
              <a:rPr lang="ru-RU" dirty="0">
                <a:solidFill>
                  <a:srgbClr val="FFFF00"/>
                </a:solidFill>
              </a:rPr>
              <a:t>голубую, 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Пролили </a:t>
            </a:r>
            <a:r>
              <a:rPr lang="ru-RU" dirty="0">
                <a:solidFill>
                  <a:srgbClr val="FFFF00"/>
                </a:solidFill>
              </a:rPr>
              <a:t>небеса,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</a:rPr>
              <a:t>Голубое </a:t>
            </a:r>
            <a:r>
              <a:rPr lang="ru-RU" dirty="0">
                <a:solidFill>
                  <a:srgbClr val="00B050"/>
                </a:solidFill>
              </a:rPr>
              <a:t>озеро,                                     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Разлилось </a:t>
            </a:r>
            <a:r>
              <a:rPr lang="ru-RU" dirty="0">
                <a:solidFill>
                  <a:srgbClr val="00B050"/>
                </a:solidFill>
              </a:rPr>
              <a:t>в полях.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7030A0"/>
                </a:solidFill>
              </a:rPr>
              <a:t>Ветерок </a:t>
            </a:r>
            <a:r>
              <a:rPr lang="ru-RU" dirty="0">
                <a:solidFill>
                  <a:srgbClr val="7030A0"/>
                </a:solidFill>
              </a:rPr>
              <a:t>проказник,                                          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Качает </a:t>
            </a:r>
            <a:r>
              <a:rPr lang="ru-RU" dirty="0">
                <a:solidFill>
                  <a:srgbClr val="7030A0"/>
                </a:solidFill>
              </a:rPr>
              <a:t>васильки,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Нежные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красивые,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Чудесные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цветы!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/>
              <a:t>                                                                       </a:t>
            </a:r>
            <a:r>
              <a:rPr lang="ru-RU" sz="1800" dirty="0"/>
              <a:t>Автор: Леонов В.А.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924785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17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АСИЛЕК 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6004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2828836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НАШ ДЕВИЗ: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ГРУППА «ВАСИЛЕК»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«НАШ ДОМ, ЗДЕСЬ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МЫ ВЕСЕЛО ЖИВЕМ!»</a:t>
            </a: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276922" y="3244334"/>
            <a:ext cx="22555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0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6962"/>
            <a:ext cx="4464496" cy="528436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ЕРОЩЕНКОВА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         ИННА         ВЛАДИМИРОВНА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ЧЕРКАШИНА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КЛАВДИЯ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 ВАЛЕРЬЕВНА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 ВАШИМИ ДЕТЬМИ РАБОТАЮТ: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все на сайт про василек\650_df04fc5d0ff2d6518994224e7ecff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67687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я\Desktop\все на сайт про василек\iS4LMX0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0013"/>
            <a:ext cx="6624737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 Black" pitchFamily="34" charset="0"/>
              </a:rPr>
              <a:t>НАШ ПЕРВЫЙ ДЕНЬ ЗНАНИЙ</a:t>
            </a:r>
            <a:endParaRPr lang="ru-RU" sz="3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00138"/>
            <a:ext cx="8208912" cy="5497214"/>
          </a:xfrm>
        </p:spPr>
      </p:pic>
    </p:spTree>
    <p:extLst>
      <p:ext uri="{BB962C8B-B14F-4D97-AF65-F5344CB8AC3E}">
        <p14:creationId xmlns:p14="http://schemas.microsoft.com/office/powerpoint/2010/main" val="38487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НАШЕ ПЕРВОЕ ПОСЕЩЕНИЕ ТЕАТРА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0138"/>
            <a:ext cx="8352927" cy="5425206"/>
          </a:xfrm>
        </p:spPr>
      </p:pic>
    </p:spTree>
    <p:extLst>
      <p:ext uri="{BB962C8B-B14F-4D97-AF65-F5344CB8AC3E}">
        <p14:creationId xmlns:p14="http://schemas.microsoft.com/office/powerpoint/2010/main" val="20621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97</TotalTime>
  <Words>55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Презентация PowerPoint</vt:lpstr>
      <vt:lpstr>Презентация PowerPoint</vt:lpstr>
      <vt:lpstr>          Краску голубую,   Пролили небеса,                                               Голубое озеро,                                      Разлилось в полях.                                                    Ветерок проказник,                                            Качает васильки, Нежные, красивые, Чудесные цветы!                                                                        Автор: Леонов В.А.</vt:lpstr>
      <vt:lpstr>Презентация PowerPoint</vt:lpstr>
      <vt:lpstr>С ВАШИМИ ДЕТЬМИ РАБОТАЮТ:</vt:lpstr>
      <vt:lpstr>Презентация PowerPoint</vt:lpstr>
      <vt:lpstr>Презентация PowerPoint</vt:lpstr>
      <vt:lpstr>НАШ ПЕРВЫЙ ДЕНЬ ЗНАНИЙ</vt:lpstr>
      <vt:lpstr>НАШЕ ПЕРВОЕ ПОСЕЩЕНИЕ ТЕАТРА</vt:lpstr>
      <vt:lpstr>Презентация PowerPoint</vt:lpstr>
      <vt:lpstr>ПОДАРКИ ДЛЯ БАБУЛИ</vt:lpstr>
      <vt:lpstr>Презентация PowerPoint</vt:lpstr>
      <vt:lpstr>Презентация PowerPoint</vt:lpstr>
      <vt:lpstr>МЫ САМИ ИГРАЛИ И БАБУЛЮ ПОЗДРАВЛЯЛИ</vt:lpstr>
      <vt:lpstr>ПРАЗДНИК ОСЕНИ «ВЕСЕЛАЯ РЕПКА»</vt:lpstr>
      <vt:lpstr>ОСЕННИЙ КАЛЕЙДОСКОП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11</cp:revision>
  <dcterms:created xsi:type="dcterms:W3CDTF">2017-11-06T14:16:27Z</dcterms:created>
  <dcterms:modified xsi:type="dcterms:W3CDTF">2017-11-06T16:08:55Z</dcterms:modified>
</cp:coreProperties>
</file>